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5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5" r:id="rId16"/>
    <p:sldId id="2076137983" r:id="rId17"/>
    <p:sldId id="2076137981" r:id="rId18"/>
    <p:sldId id="2076137982" r:id="rId19"/>
    <p:sldId id="2076137980" r:id="rId20"/>
    <p:sldId id="2076137977" r:id="rId21"/>
    <p:sldId id="344" r:id="rId22"/>
    <p:sldId id="2076137239" r:id="rId23"/>
    <p:sldId id="37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344"/>
            <p14:sldId id="2076137239"/>
            <p14:sldId id="37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7"/>
    <p:restoredTop sz="92719"/>
  </p:normalViewPr>
  <p:slideViewPr>
    <p:cSldViewPr snapToGrid="0" snapToObjects="1">
      <p:cViewPr>
        <p:scale>
          <a:sx n="74" d="100"/>
          <a:sy n="74" d="100"/>
        </p:scale>
        <p:origin x="1880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2/8/23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931" r="7931" b="2888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5" t="4181" r="2485" b="15667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35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150.tiff"/><Relationship Id="rId18" Type="http://schemas.openxmlformats.org/officeDocument/2006/relationships/image" Target="../media/image155.tiff"/><Relationship Id="rId26" Type="http://schemas.openxmlformats.org/officeDocument/2006/relationships/image" Target="../media/image163.emf"/><Relationship Id="rId3" Type="http://schemas.openxmlformats.org/officeDocument/2006/relationships/image" Target="../media/image140.png"/><Relationship Id="rId21" Type="http://schemas.openxmlformats.org/officeDocument/2006/relationships/image" Target="../media/image158.tiff"/><Relationship Id="rId7" Type="http://schemas.openxmlformats.org/officeDocument/2006/relationships/image" Target="../media/image144.png"/><Relationship Id="rId12" Type="http://schemas.openxmlformats.org/officeDocument/2006/relationships/image" Target="../media/image149.tiff"/><Relationship Id="rId17" Type="http://schemas.openxmlformats.org/officeDocument/2006/relationships/image" Target="../media/image154.tiff"/><Relationship Id="rId25" Type="http://schemas.openxmlformats.org/officeDocument/2006/relationships/image" Target="../media/image16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3.png"/><Relationship Id="rId20" Type="http://schemas.openxmlformats.org/officeDocument/2006/relationships/image" Target="../media/image157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3.png"/><Relationship Id="rId11" Type="http://schemas.openxmlformats.org/officeDocument/2006/relationships/image" Target="../media/image148.tiff"/><Relationship Id="rId24" Type="http://schemas.openxmlformats.org/officeDocument/2006/relationships/image" Target="../media/image161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tiff"/><Relationship Id="rId28" Type="http://schemas.openxmlformats.org/officeDocument/2006/relationships/image" Target="../media/image165.png"/><Relationship Id="rId10" Type="http://schemas.openxmlformats.org/officeDocument/2006/relationships/image" Target="../media/image147.tiff"/><Relationship Id="rId19" Type="http://schemas.openxmlformats.org/officeDocument/2006/relationships/image" Target="../media/image156.tiff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emf"/><Relationship Id="rId22" Type="http://schemas.openxmlformats.org/officeDocument/2006/relationships/image" Target="../media/image159.tiff"/><Relationship Id="rId27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1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3.gif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jpeg"/><Relationship Id="rId1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E246B48-1947-3147-56AF-AF139A31A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t="4186" r="2607" b="10436"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zackbradys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10" y="1903466"/>
            <a:ext cx="7442195" cy="4233175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31381" y="877906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What’s Next for Rancher Federal…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531380" y="1646764"/>
            <a:ext cx="4051130" cy="423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(SUPPLY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zackbradys</a:t>
            </a:r>
            <a:endParaRPr lang="en-US" sz="16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19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39" b="27639"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39" b="27639"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66441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701" r="1701"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11" b="1709"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7074228" y="594982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7089603" y="-187976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7085324" y="-1033277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7085324" y="-63335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7096348" y="183694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7074228" y="997949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7051533" y="1377690"/>
            <a:ext cx="339781" cy="7352754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7067361" y="1794629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7056251" y="2196151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64359" y="2039478"/>
            <a:ext cx="9663314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8" name="TextBox 86">
            <a:extLst>
              <a:ext uri="{FF2B5EF4-FFF2-40B4-BE49-F238E27FC236}">
                <a16:creationId xmlns:a16="http://schemas.microsoft.com/office/drawing/2014/main" id="{680A125D-FF07-AD4C-A59B-57CB45E76208}"/>
              </a:ext>
            </a:extLst>
          </p:cNvPr>
          <p:cNvSpPr txBox="1"/>
          <p:nvPr/>
        </p:nvSpPr>
        <p:spPr>
          <a:xfrm>
            <a:off x="1264326" y="1683347"/>
            <a:ext cx="2561920" cy="276999"/>
          </a:xfrm>
          <a:prstGeom prst="rect">
            <a:avLst/>
          </a:prstGeom>
          <a:solidFill>
            <a:srgbClr val="2353FF"/>
          </a:solidFill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Light" pitchFamily="2"/>
              </a:rPr>
              <a:t>Authentication &amp; Authorization</a:t>
            </a:r>
          </a:p>
        </p:txBody>
      </p:sp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/>
          <a:srcRect l="16749" t="32832" r="20761" b="32157"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/>
          <a:srcRect l="8138" t="28123" r="9619" b="23753"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78">
            <a:extLst>
              <a:ext uri="{FF2B5EF4-FFF2-40B4-BE49-F238E27FC236}">
                <a16:creationId xmlns:a16="http://schemas.microsoft.com/office/drawing/2014/main" id="{CA5D89D6-72DF-894A-A200-B88B3D834C81}"/>
              </a:ext>
            </a:extLst>
          </p:cNvPr>
          <p:cNvGrpSpPr/>
          <p:nvPr/>
        </p:nvGrpSpPr>
        <p:grpSpPr>
          <a:xfrm>
            <a:off x="4946154" y="4165284"/>
            <a:ext cx="1116500" cy="202841"/>
            <a:chOff x="4946154" y="4165284"/>
            <a:chExt cx="1116500" cy="202841"/>
          </a:xfrm>
        </p:grpSpPr>
        <p:pic>
          <p:nvPicPr>
            <p:cNvPr id="109" name="Picture 79" descr="Icon&#10;&#10;Description automatically generated">
              <a:extLst>
                <a:ext uri="{FF2B5EF4-FFF2-40B4-BE49-F238E27FC236}">
                  <a16:creationId xmlns:a16="http://schemas.microsoft.com/office/drawing/2014/main" id="{142503F7-89EA-B149-8A9D-0D697F2A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4946154" y="4165284"/>
              <a:ext cx="503843" cy="1948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0" name="Picture 80" descr="Icon&#10;&#10;Description automatically generated">
              <a:extLst>
                <a:ext uri="{FF2B5EF4-FFF2-40B4-BE49-F238E27FC236}">
                  <a16:creationId xmlns:a16="http://schemas.microsoft.com/office/drawing/2014/main" id="{5B7A0F03-EBDE-5043-B607-D9349D405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5532714" y="4165284"/>
              <a:ext cx="529940" cy="202841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5608</TotalTime>
  <Words>1102</Words>
  <Application>Microsoft Macintosh PowerPoint</Application>
  <PresentationFormat>Widescreen</PresentationFormat>
  <Paragraphs>259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Recommended Architecture</vt:lpstr>
      <vt:lpstr>Products and Projects</vt:lpstr>
      <vt:lpstr>Rancher: Meeting You At Your Mission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283</cp:revision>
  <dcterms:created xsi:type="dcterms:W3CDTF">2020-11-17T10:12:06Z</dcterms:created>
  <dcterms:modified xsi:type="dcterms:W3CDTF">2023-02-09T00:05:47Z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